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39"/>
  </p:notesMasterIdLst>
  <p:sldIdLst>
    <p:sldId id="256" r:id="rId2"/>
    <p:sldId id="257" r:id="rId3"/>
    <p:sldId id="284" r:id="rId4"/>
    <p:sldId id="283" r:id="rId5"/>
    <p:sldId id="286" r:id="rId6"/>
    <p:sldId id="278" r:id="rId7"/>
    <p:sldId id="279" r:id="rId8"/>
    <p:sldId id="272" r:id="rId9"/>
    <p:sldId id="290" r:id="rId10"/>
    <p:sldId id="302" r:id="rId11"/>
    <p:sldId id="258" r:id="rId12"/>
    <p:sldId id="259" r:id="rId13"/>
    <p:sldId id="285" r:id="rId14"/>
    <p:sldId id="295" r:id="rId15"/>
    <p:sldId id="287" r:id="rId16"/>
    <p:sldId id="261" r:id="rId17"/>
    <p:sldId id="288" r:id="rId18"/>
    <p:sldId id="289" r:id="rId19"/>
    <p:sldId id="294" r:id="rId20"/>
    <p:sldId id="274" r:id="rId21"/>
    <p:sldId id="293" r:id="rId22"/>
    <p:sldId id="291" r:id="rId23"/>
    <p:sldId id="301" r:id="rId24"/>
    <p:sldId id="296" r:id="rId25"/>
    <p:sldId id="298" r:id="rId26"/>
    <p:sldId id="292" r:id="rId27"/>
    <p:sldId id="276" r:id="rId28"/>
    <p:sldId id="297" r:id="rId29"/>
    <p:sldId id="260" r:id="rId30"/>
    <p:sldId id="299" r:id="rId31"/>
    <p:sldId id="300" r:id="rId32"/>
    <p:sldId id="262" r:id="rId33"/>
    <p:sldId id="280" r:id="rId34"/>
    <p:sldId id="303" r:id="rId35"/>
    <p:sldId id="275" r:id="rId36"/>
    <p:sldId id="264" r:id="rId37"/>
    <p:sldId id="26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sa Mussa" initials="MM" lastIdx="1" clrIdx="0">
    <p:extLst>
      <p:ext uri="{19B8F6BF-5375-455C-9EA6-DF929625EA0E}">
        <p15:presenceInfo xmlns:p15="http://schemas.microsoft.com/office/powerpoint/2012/main" userId="8cc70ed91a434a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C3839-0E81-4D85-AC5C-60A7AACF50EE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19067-75D4-4C0F-9DE8-A23561B2EB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5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40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8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6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2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5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3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59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8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39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9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3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6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95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6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15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47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7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74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212529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29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85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8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2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5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9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0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03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19067-75D4-4C0F-9DE8-A23561B2EB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8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7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9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6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1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1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9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5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984A-9AAF-4FC6-AAD6-AFAC8FD3B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753" y="1507670"/>
            <a:ext cx="7067551" cy="1985963"/>
          </a:xfrm>
        </p:spPr>
        <p:txBody>
          <a:bodyPr>
            <a:normAutofit/>
          </a:bodyPr>
          <a:lstStyle/>
          <a:p>
            <a:pPr algn="l"/>
            <a:r>
              <a:rPr lang="en-US" sz="8000" dirty="0">
                <a:latin typeface="Adobe Garamond Pro" panose="02020502060506020403" pitchFamily="18" charset="0"/>
              </a:rPr>
              <a:t>To-Do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CC57F-E41A-473D-BECE-069A86FA2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299" y="3442606"/>
            <a:ext cx="5334000" cy="198596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dobe Garamond Pro" panose="02020502060506020403" pitchFamily="18" charset="0"/>
              </a:rPr>
              <a:t>By Mohamud Mussa</a:t>
            </a:r>
          </a:p>
        </p:txBody>
      </p:sp>
      <p:pic>
        <p:nvPicPr>
          <p:cNvPr id="3074" name="Picture 2" descr="QA logo 2019">
            <a:extLst>
              <a:ext uri="{FF2B5EF4-FFF2-40B4-BE49-F238E27FC236}">
                <a16:creationId xmlns:a16="http://schemas.microsoft.com/office/drawing/2014/main" id="{DADB3298-50C4-47B5-A8FF-236AEE62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96" y="4520415"/>
            <a:ext cx="829962" cy="8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956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797C-D880-478C-84C1-B3E0C5AD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CF8DF-D73B-438A-A71B-D5B9F4C3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28" y="1949541"/>
            <a:ext cx="8141033" cy="4439478"/>
          </a:xfrm>
        </p:spPr>
      </p:pic>
    </p:spTree>
    <p:extLst>
      <p:ext uri="{BB962C8B-B14F-4D97-AF65-F5344CB8AC3E}">
        <p14:creationId xmlns:p14="http://schemas.microsoft.com/office/powerpoint/2010/main" val="3159130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8464-E405-4513-A47E-75C2CD77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70" y="661604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50C9-D160-40EF-A99A-CE4976A75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190" y="1773632"/>
            <a:ext cx="10775619" cy="4228758"/>
          </a:xfrm>
        </p:spPr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The technologies I have learnt for this project;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Git – Version Control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Markdown – Used to create README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H2 is a relational database management system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Spring Boot – Used to code the backend of the To-do Project (Java)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HTML/CSS/JAVASCRIPT – was used to create the front end of the application.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Jira – Used to create the two sprints and keep track of user stories and 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Maven – Used to download Java libraries and Maven plugins &amp; store them in a local cache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Testing (Mockito / Junit / Selenium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Postman – API development view. Alongside SWAGGER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Adobe Garamond Pro" panose="02020502060506020403" pitchFamily="18" charset="0"/>
              </a:rPr>
              <a:t>SonarQube – to analyse code against best practice standards and then improve the code.</a:t>
            </a:r>
          </a:p>
        </p:txBody>
      </p:sp>
      <p:pic>
        <p:nvPicPr>
          <p:cNvPr id="4098" name="Picture 2" descr="Git - Logo Downloads">
            <a:extLst>
              <a:ext uri="{FF2B5EF4-FFF2-40B4-BE49-F238E27FC236}">
                <a16:creationId xmlns:a16="http://schemas.microsoft.com/office/drawing/2014/main" id="{B7D80BC0-8E41-4AE1-8718-D7DABEA0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22" y="6311393"/>
            <a:ext cx="776833" cy="3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ew Plugin: Markdown – PeepSo">
            <a:extLst>
              <a:ext uri="{FF2B5EF4-FFF2-40B4-BE49-F238E27FC236}">
                <a16:creationId xmlns:a16="http://schemas.microsoft.com/office/drawing/2014/main" id="{CDEAF9D6-4793-4C55-AEDE-DBFC7E0A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38" y="6269467"/>
            <a:ext cx="1020608" cy="40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wnload MySQL Logo in SVG Vector or PNG File Format - Logo.wine">
            <a:extLst>
              <a:ext uri="{FF2B5EF4-FFF2-40B4-BE49-F238E27FC236}">
                <a16:creationId xmlns:a16="http://schemas.microsoft.com/office/drawing/2014/main" id="{59CF1A1C-4286-4A49-8017-C501E296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97" y="6131103"/>
            <a:ext cx="819911" cy="54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ress Kit | Atlassian">
            <a:extLst>
              <a:ext uri="{FF2B5EF4-FFF2-40B4-BE49-F238E27FC236}">
                <a16:creationId xmlns:a16="http://schemas.microsoft.com/office/drawing/2014/main" id="{0B650468-46AF-4CEB-96E8-573DBAE0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197" y="6311393"/>
            <a:ext cx="1639957" cy="2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ava – Logos Download">
            <a:extLst>
              <a:ext uri="{FF2B5EF4-FFF2-40B4-BE49-F238E27FC236}">
                <a16:creationId xmlns:a16="http://schemas.microsoft.com/office/drawing/2014/main" id="{49021CCB-CB78-4DB3-A4CC-F080144C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96" y="6067063"/>
            <a:ext cx="1016000" cy="56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onfigure Maven Miror - Visual Studio Marketplace">
            <a:extLst>
              <a:ext uri="{FF2B5EF4-FFF2-40B4-BE49-F238E27FC236}">
                <a16:creationId xmlns:a16="http://schemas.microsoft.com/office/drawing/2014/main" id="{E25C5988-8DC3-4D87-9D27-5FC48197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82" y="5906915"/>
            <a:ext cx="728870" cy="72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0838D-89A3-4D70-8440-F3BA2C2B1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32" y="5963305"/>
            <a:ext cx="1080257" cy="591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FCF82-0768-410E-8C2D-5EE0117F27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3" y="5934267"/>
            <a:ext cx="1589168" cy="834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31C05-3F83-4EC8-97ED-4204B87C7A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33" y="5899280"/>
            <a:ext cx="788803" cy="8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48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Continuous Integration</a:t>
            </a:r>
            <a:endParaRPr lang="en-US" dirty="0">
              <a:latin typeface="Adobe Garamond Pro" panose="020205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C5B9-030B-474D-8FFA-79B5071E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04999"/>
            <a:ext cx="10668000" cy="3048001"/>
          </a:xfrm>
        </p:spPr>
        <p:txBody>
          <a:bodyPr/>
          <a:lstStyle/>
          <a:p>
            <a:r>
              <a:rPr lang="en-GB" dirty="0">
                <a:latin typeface="Adobe Garamond Pro" panose="02020502060506020403" pitchFamily="18" charset="0"/>
              </a:rPr>
              <a:t>GitHub was used for Version Control and continuous integration. This was done by using feature / dev concept model. Pull Request and Merging into Master</a:t>
            </a:r>
          </a:p>
          <a:p>
            <a:pPr marL="0" indent="0">
              <a:buNone/>
            </a:pPr>
            <a:endParaRPr lang="en-GB" dirty="0">
              <a:latin typeface="Adobe Garamond Pro" panose="02020502060506020403" pitchFamily="18" charset="0"/>
            </a:endParaRPr>
          </a:p>
          <a:p>
            <a:endParaRPr lang="en-GB" dirty="0">
              <a:latin typeface="Adobe Garamond Pro" panose="02020502060506020403" pitchFamily="18" charset="0"/>
            </a:endParaRPr>
          </a:p>
          <a:p>
            <a:pPr marL="0" indent="0">
              <a:buNone/>
            </a:pP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009CC-48E3-4F12-8B04-51D2001C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2751350"/>
            <a:ext cx="3552851" cy="3714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9579B-A1BF-422E-BED0-12D59C30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2" y="3677991"/>
            <a:ext cx="6016440" cy="27306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08FE8D-EAF0-4301-AD39-FEE65EEFB857}"/>
              </a:ext>
            </a:extLst>
          </p:cNvPr>
          <p:cNvSpPr txBox="1">
            <a:spLocks/>
          </p:cNvSpPr>
          <p:nvPr/>
        </p:nvSpPr>
        <p:spPr>
          <a:xfrm>
            <a:off x="5800725" y="2975881"/>
            <a:ext cx="4391024" cy="125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Splitting branches by Epics </a:t>
            </a:r>
          </a:p>
        </p:txBody>
      </p:sp>
    </p:spTree>
    <p:extLst>
      <p:ext uri="{BB962C8B-B14F-4D97-AF65-F5344CB8AC3E}">
        <p14:creationId xmlns:p14="http://schemas.microsoft.com/office/powerpoint/2010/main" val="20587812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Markdown README</a:t>
            </a: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FAB65D-9CC6-4FB8-AB88-5ED36EC1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4" y="1897915"/>
            <a:ext cx="6483521" cy="4135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207FB-E1F6-46A9-BC8B-9178C34AA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71" y="1680569"/>
            <a:ext cx="6231791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15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Database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865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0F7-67C6-4CC7-8F9D-32427ACA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H2  Database</a:t>
            </a:r>
            <a:endParaRPr lang="en-US" dirty="0">
              <a:latin typeface="Adobe Garamond Pro" panose="020205020605060204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904C0-859D-428A-BD12-D80BCC1C9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04999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dobe Garamond Pro" panose="02020502060506020403" pitchFamily="18" charset="0"/>
              </a:rPr>
              <a:t>Relational database management system which was embedded into the To Do application.</a:t>
            </a:r>
            <a:endParaRPr lang="en-US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E8CC-BF57-47C4-AC5E-6C8231E4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7" y="3063143"/>
            <a:ext cx="5720600" cy="352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2DD47-E22C-4331-A20D-8D141A1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54" y="2826199"/>
            <a:ext cx="4596316" cy="3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006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Back-end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031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3AD-369B-4475-9AD6-06A80D81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4DD6F6-5AF5-4284-AC30-AC29E0FF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30"/>
          <a:stretch/>
        </p:blipFill>
        <p:spPr>
          <a:xfrm>
            <a:off x="676275" y="2022884"/>
            <a:ext cx="10801629" cy="216131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C38DDC-A372-4D0A-B777-CA2070A2CEC1}"/>
              </a:ext>
            </a:extLst>
          </p:cNvPr>
          <p:cNvSpPr txBox="1"/>
          <p:nvPr/>
        </p:nvSpPr>
        <p:spPr>
          <a:xfrm>
            <a:off x="288362" y="4376958"/>
            <a:ext cx="6096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API transfers the data between frontend and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Controller - generates the http request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Controller has a services - which stores the main logic of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calls on the repo which extracts from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- DAO connection to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0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0DFE-807A-4F74-97CD-C9D6D497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132" y="542013"/>
            <a:ext cx="1449161" cy="543838"/>
          </a:xfrm>
        </p:spPr>
        <p:txBody>
          <a:bodyPr/>
          <a:lstStyle/>
          <a:p>
            <a:r>
              <a:rPr lang="en-US" dirty="0"/>
              <a:t>DTO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722E-9D9D-4535-BFA0-58D9DB20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863439"/>
            <a:ext cx="4259376" cy="314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22747-8FA8-46CF-884E-B1F3575B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79" y="913584"/>
            <a:ext cx="6445704" cy="19265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0465D9-030C-4515-AFE4-7EF1EADF97F8}"/>
              </a:ext>
            </a:extLst>
          </p:cNvPr>
          <p:cNvSpPr txBox="1">
            <a:spLocks/>
          </p:cNvSpPr>
          <p:nvPr/>
        </p:nvSpPr>
        <p:spPr>
          <a:xfrm>
            <a:off x="589190" y="453567"/>
            <a:ext cx="1449161" cy="5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Domain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B6DA5-5A8A-42A9-A7EF-3B1B3722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99" y="3526056"/>
            <a:ext cx="5437940" cy="133009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5C01A3-DE12-4540-AED0-48DE7F076CDA}"/>
              </a:ext>
            </a:extLst>
          </p:cNvPr>
          <p:cNvSpPr txBox="1">
            <a:spLocks/>
          </p:cNvSpPr>
          <p:nvPr/>
        </p:nvSpPr>
        <p:spPr>
          <a:xfrm>
            <a:off x="5055054" y="3209013"/>
            <a:ext cx="2015218" cy="5438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0E2A29-3B2C-4B80-A960-64EF6D9F8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90" y="5394320"/>
            <a:ext cx="8367032" cy="126571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A3C84B-B809-49B2-BC68-BAA8F4FDC638}"/>
              </a:ext>
            </a:extLst>
          </p:cNvPr>
          <p:cNvSpPr txBox="1">
            <a:spLocks/>
          </p:cNvSpPr>
          <p:nvPr/>
        </p:nvSpPr>
        <p:spPr>
          <a:xfrm>
            <a:off x="1624012" y="5073415"/>
            <a:ext cx="2015218" cy="54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12103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Front-end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72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5D40-C71A-4F4F-A3F1-7BB563F3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5015-F833-4F85-8579-7295C594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8167"/>
            <a:ext cx="10668000" cy="42773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First Class Degree in Computer Science.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Background in SQL.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Problem Solving.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Creativity is everything to me.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>
                <a:latin typeface="Adobe Garamond Pro" panose="02020502060506020403" pitchFamily="18" charset="0"/>
              </a:rPr>
              <a:t>Web Design, Graphic Design, Documentary Making. YouTube.</a:t>
            </a:r>
          </a:p>
          <a:p>
            <a:pPr marL="0" lvl="2" indent="0">
              <a:buNone/>
            </a:pPr>
            <a:endParaRPr lang="en-GB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771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06022-7565-48AD-B415-8DC2C73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10" y="1505777"/>
            <a:ext cx="6174092" cy="46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FF176-048F-4049-BC33-1BEC6A670D53}"/>
              </a:ext>
            </a:extLst>
          </p:cNvPr>
          <p:cNvSpPr txBox="1"/>
          <p:nvPr/>
        </p:nvSpPr>
        <p:spPr>
          <a:xfrm>
            <a:off x="867089" y="2256821"/>
            <a:ext cx="38763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Use of tables to organise the data received from the API.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dobe Garamond Pro" panose="020205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Simple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Minimalistic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User-friendly. </a:t>
            </a:r>
          </a:p>
        </p:txBody>
      </p:sp>
    </p:spTree>
    <p:extLst>
      <p:ext uri="{BB962C8B-B14F-4D97-AF65-F5344CB8AC3E}">
        <p14:creationId xmlns:p14="http://schemas.microsoft.com/office/powerpoint/2010/main" val="304833939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FF176-048F-4049-BC33-1BEC6A670D53}"/>
              </a:ext>
            </a:extLst>
          </p:cNvPr>
          <p:cNvSpPr txBox="1"/>
          <p:nvPr/>
        </p:nvSpPr>
        <p:spPr>
          <a:xfrm>
            <a:off x="867089" y="2256821"/>
            <a:ext cx="38763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API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Creating A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Using DOM through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Displaying the data consistently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Refresh to update website seamlessly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C6ED2-F7E7-4A58-AA72-559DD6C0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21" y="310431"/>
            <a:ext cx="6615793" cy="2051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073BE-A7D3-44EE-9F37-5DFC67E95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7908"/>
            <a:ext cx="3656278" cy="44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50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CSS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867089" y="2256821"/>
            <a:ext cx="9624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Garamond Pro" panose="02020502060506020403" pitchFamily="18" charset="0"/>
              </a:rPr>
              <a:t>Understanding design</a:t>
            </a:r>
            <a:r>
              <a:rPr lang="en-US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Adobe Garamond Pro" panose="02020502060506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Garamond Pro" panose="02020502060506020403" pitchFamily="18" charset="0"/>
              </a:rPr>
              <a:t>Minimalistic Design approach.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4E2B6-B1E6-47E7-8DF8-12273EC8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10" y="1093391"/>
            <a:ext cx="5677902" cy="5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457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F7A3-941E-4685-8E8E-B502DD32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180A2-BED7-4125-A8CD-DD23A7D83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3" y="2105252"/>
            <a:ext cx="8652397" cy="3767137"/>
          </a:xfrm>
        </p:spPr>
      </p:pic>
    </p:spTree>
    <p:extLst>
      <p:ext uri="{BB962C8B-B14F-4D97-AF65-F5344CB8AC3E}">
        <p14:creationId xmlns:p14="http://schemas.microsoft.com/office/powerpoint/2010/main" val="281099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06ED-DCCA-4511-B436-DC8BE0C0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118" y="2817233"/>
            <a:ext cx="6414523" cy="1223534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Adobe Garamond Pro" panose="02020502060506020403" pitchFamily="18" charset="0"/>
              </a:rPr>
              <a:t>Demonstration</a:t>
            </a:r>
            <a:endParaRPr lang="en-US" sz="8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299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914760" y="1810455"/>
            <a:ext cx="305308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Unit Testing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  <a:p>
            <a:r>
              <a:rPr lang="en-GB" sz="2400" dirty="0">
                <a:latin typeface="Adobe Garamond Pro" panose="02020502060506020403" pitchFamily="18" charset="0"/>
              </a:rPr>
              <a:t>was used to check and test individual Units of code in order to validate whether code performs as expected</a:t>
            </a:r>
          </a:p>
          <a:p>
            <a:pPr algn="l"/>
            <a:endParaRPr lang="en-US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Adobe Garamond Pro" panose="020205020605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C3DB7-5B93-4AFF-A4F8-5D0BB3B8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44" y="1922689"/>
            <a:ext cx="7961368" cy="3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037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867089" y="2256821"/>
            <a:ext cx="9624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Integration Testing  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B246F-D40F-43A6-AA0E-7589832D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701794"/>
            <a:ext cx="9383486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51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5" y="873953"/>
            <a:ext cx="9144000" cy="1263649"/>
          </a:xfrm>
        </p:spPr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23C42-BB81-42B9-B982-7004BFD3FA9C}"/>
              </a:ext>
            </a:extLst>
          </p:cNvPr>
          <p:cNvSpPr txBox="1"/>
          <p:nvPr/>
        </p:nvSpPr>
        <p:spPr>
          <a:xfrm>
            <a:off x="914760" y="1810455"/>
            <a:ext cx="305308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dobe Garamond Pro" panose="02020502060506020403" pitchFamily="18" charset="0"/>
              </a:rPr>
              <a:t>Automated Testing </a:t>
            </a:r>
          </a:p>
          <a:p>
            <a:endParaRPr lang="en-GB" sz="2400" dirty="0">
              <a:latin typeface="Adobe Garamond Pro" panose="02020502060506020403" pitchFamily="18" charset="0"/>
            </a:endParaRPr>
          </a:p>
          <a:p>
            <a:r>
              <a:rPr lang="en-US" sz="2400" dirty="0">
                <a:latin typeface="Adobe Garamond Pro" panose="02020502060506020403" pitchFamily="18" charset="0"/>
              </a:rPr>
              <a:t>Was used to translate User Stories into automated tests. This would ensure that all user acceptance stories were working as per design. </a:t>
            </a:r>
            <a:endParaRPr lang="en-US" sz="1800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endParaRPr lang="en-US" i="1" dirty="0">
              <a:solidFill>
                <a:srgbClr val="A0A0A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r>
              <a:rPr lang="en-US" sz="1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Adobe Garamond Pro" panose="020205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63C41-4842-4996-9293-64F88694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60" y="1620914"/>
            <a:ext cx="7214367" cy="48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51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258ACF-D4D6-45AF-9159-FA99CD46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" y="859199"/>
            <a:ext cx="10524879" cy="49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631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2532-268B-4348-8ACC-1C2F5CCF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7868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Project Coverage.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7518D-BEFC-40FF-BECF-88F1F271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751693"/>
            <a:ext cx="8963091" cy="29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35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AE6A-BC6F-4329-8BE6-2D26BDBA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73D6-B285-4989-9159-5BDBEB79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To Create a full stack web application using the 3 tier architecture system.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The Application is a To-Do List which Allows users to Create, Read, Update, Delete their tasks and interact with the website.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888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Improving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42532-268B-4348-8ACC-1C2F5CCF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7868"/>
            <a:ext cx="10668000" cy="30480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Sonar Cube was used to analyze the project code and test it against industry's standard. This was then used to improve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308D6-1FC7-49D9-B57C-69FFAD11E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589187"/>
            <a:ext cx="9167132" cy="38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895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A01-414E-40E2-BE4B-95C763F3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Improving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0351-D0A7-47ED-809C-F3D0B29B5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7" y="1846061"/>
            <a:ext cx="8321741" cy="482007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FC5995-59EF-456F-955B-E4D4E767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8965" y="1757868"/>
            <a:ext cx="2451034" cy="31774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dobe Garamond Pro" panose="02020502060506020403" pitchFamily="18" charset="0"/>
              </a:rPr>
              <a:t>Test-driven development to further improve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83547744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FA7CC-6B06-42BF-9344-F1DEC756C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4" y="1842256"/>
            <a:ext cx="11215312" cy="4516211"/>
          </a:xfrm>
        </p:spPr>
      </p:pic>
    </p:spTree>
    <p:extLst>
      <p:ext uri="{BB962C8B-B14F-4D97-AF65-F5344CB8AC3E}">
        <p14:creationId xmlns:p14="http://schemas.microsoft.com/office/powerpoint/2010/main" val="62362099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36BADC-64A4-4F72-AAFD-847F701D1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056236"/>
            <a:ext cx="10753725" cy="3677390"/>
          </a:xfrm>
        </p:spPr>
      </p:pic>
    </p:spTree>
    <p:extLst>
      <p:ext uri="{BB962C8B-B14F-4D97-AF65-F5344CB8AC3E}">
        <p14:creationId xmlns:p14="http://schemas.microsoft.com/office/powerpoint/2010/main" val="394736748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Review 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8EBEA8-C096-47C5-A619-0ACEC8F93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5" y="1850878"/>
            <a:ext cx="10145676" cy="4762194"/>
          </a:xfrm>
        </p:spPr>
      </p:pic>
    </p:spTree>
    <p:extLst>
      <p:ext uri="{BB962C8B-B14F-4D97-AF65-F5344CB8AC3E}">
        <p14:creationId xmlns:p14="http://schemas.microsoft.com/office/powerpoint/2010/main" val="270276874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2-DFC0-4A4A-9B38-4648C59F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Sprint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4CF6-2141-4DA1-8024-03D1D4530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34937"/>
            <a:ext cx="10668000" cy="45915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went right?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Testing and Time Management.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Completed all CRUD functionality for the Full Stack Application.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 fully functioning frontend with a focus on design.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Completed Testing for full application &amp; Improved via SonarQube.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Met the MVP and then focused on improving.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went wrong?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Wanted to include more features on the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What would we change?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Include a light mode on the website.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Improve print ability 	</a:t>
            </a:r>
          </a:p>
        </p:txBody>
      </p:sp>
    </p:spTree>
    <p:extLst>
      <p:ext uri="{BB962C8B-B14F-4D97-AF65-F5344CB8AC3E}">
        <p14:creationId xmlns:p14="http://schemas.microsoft.com/office/powerpoint/2010/main" val="14977586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4D63-76FE-4A94-9F09-7FF35A69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4A905-1F79-4DC9-A371-20733A86B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5757"/>
            <a:ext cx="10668000" cy="45203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Project MVP was met successfully.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Able to create a full stack application with functioning 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Able to solve issues quickly and efficiently to ensure the deadline is met.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Leant a lot and will continue to add features and testing in my spare time to improve my understanding of all the technologies I learnt.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an understanding on how to take on a Project from ground 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Adobe Garamond Pro" panose="02020502060506020403" pitchFamily="18" charset="0"/>
              </a:rPr>
              <a:t>Built an understanding of best practices throughout the project.</a:t>
            </a:r>
          </a:p>
          <a:p>
            <a:endParaRPr lang="en-GB" dirty="0">
              <a:latin typeface="Adobe Garamond Pro" panose="02020502060506020403" pitchFamily="18" charset="0"/>
            </a:endParaRPr>
          </a:p>
          <a:p>
            <a:pPr marL="0" indent="0">
              <a:buNone/>
            </a:pPr>
            <a:endParaRPr lang="en-GB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8908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9E8C-B1F9-4CBC-94BF-F93B5F06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79" y="1970764"/>
            <a:ext cx="5863628" cy="216036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Adobe Garamond Pro" panose="02020502060506020403" pitchFamily="18" charset="0"/>
              </a:rPr>
              <a:t>		    THANK YOU</a:t>
            </a:r>
            <a:br>
              <a:rPr lang="en-US" sz="2200" dirty="0">
                <a:latin typeface="Adobe Garamond Pro" panose="02020502060506020403" pitchFamily="18" charset="0"/>
              </a:rPr>
            </a:br>
            <a:br>
              <a:rPr lang="en-US" sz="8000" dirty="0">
                <a:latin typeface="Adobe Garamond Pro" panose="02020502060506020403" pitchFamily="18" charset="0"/>
              </a:rPr>
            </a:br>
            <a:r>
              <a:rPr lang="en-US" sz="8000" dirty="0">
                <a:latin typeface="Adobe Garamond Pro" panose="02020502060506020403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120916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316E-7661-471A-A92E-BBFC5B40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dobe Garamond Pro" panose="02020502060506020403" pitchFamily="18" charset="0"/>
              </a:rPr>
              <a:t>How did I approach the project specification?</a:t>
            </a:r>
            <a:br>
              <a:rPr lang="en-GB" dirty="0">
                <a:latin typeface="Adobe Garamond Pro" panose="02020502060506020403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5949-5616-4694-A0AF-C7B35CD3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Understanding the project 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Developing a Risk Assessment from that understanding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Breaking down the MVP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Initial design process – ERD - UML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Writing the logical approach to the project down.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dirty="0">
                <a:latin typeface="Adobe Garamond Pro" panose="02020502060506020403" pitchFamily="18" charset="0"/>
              </a:rPr>
              <a:t>Attempt to tackle the project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4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10D2-8638-4EDC-A90A-64FA54A8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Personalising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ECE3-A396-46E1-90F2-36045C1F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Real world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Tackling existing issues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Avid user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4B53C-B4C4-4EF3-8687-0F43152A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80" y="1734910"/>
            <a:ext cx="3153825" cy="4592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50735-35B3-416E-B2DE-10709E9B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83" y="3476040"/>
            <a:ext cx="5331006" cy="32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7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A85C-7228-4996-AF15-9DDEAC6F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Understanding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E780B0-CE08-4FF4-8C30-A4F568A0B534}"/>
              </a:ext>
            </a:extLst>
          </p:cNvPr>
          <p:cNvSpPr txBox="1">
            <a:spLocks/>
          </p:cNvSpPr>
          <p:nvPr/>
        </p:nvSpPr>
        <p:spPr>
          <a:xfrm>
            <a:off x="657224" y="2157731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dobe Garamond Pro" panose="02020502060506020403" pitchFamily="18" charset="0"/>
              </a:rPr>
              <a:t>Understanding the MVP specification and creating User stories and tasks based on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C8B43-2751-49F8-8937-1891FB6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0" y="3316731"/>
            <a:ext cx="10739484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6313-2CF9-45CA-9DD0-B2D94FA3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Risk Management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F0DEA-5B8B-4805-93FA-243DAB56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Creating a Risk Assessment based on that.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Looking at project with a new perspective based on previous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dobe Garamond Pro" panose="02020502060506020403" pitchFamily="18" charset="0"/>
              </a:rPr>
              <a:t> Time management using Jira Software to better plan my Sprints.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236D2-5F17-4A6C-BD6C-24B49A1D4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54" y="3503380"/>
            <a:ext cx="5057394" cy="3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D563-9313-4FD2-B72E-787DB37D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Design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E6F369-C56E-45B6-9AF0-77A47431310D}"/>
              </a:ext>
            </a:extLst>
          </p:cNvPr>
          <p:cNvSpPr txBox="1">
            <a:spLocks/>
          </p:cNvSpPr>
          <p:nvPr/>
        </p:nvSpPr>
        <p:spPr>
          <a:xfrm>
            <a:off x="761999" y="2346955"/>
            <a:ext cx="4744812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dobe Garamond Pro" panose="02020502060506020403" pitchFamily="18" charset="0"/>
              </a:rPr>
              <a:t>Designed my ERD to better understand the structure of the database I wanted to create. Which would store users Tasks and their custom Lists containing tasks.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1CF954-D768-4B40-A480-DB892DDC1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32" y="1212397"/>
            <a:ext cx="5379898" cy="4639015"/>
          </a:xfrm>
        </p:spPr>
      </p:pic>
    </p:spTree>
    <p:extLst>
      <p:ext uri="{BB962C8B-B14F-4D97-AF65-F5344CB8AC3E}">
        <p14:creationId xmlns:p14="http://schemas.microsoft.com/office/powerpoint/2010/main" val="105298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D563-9313-4FD2-B72E-787DB37D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aramond Pro" panose="02020502060506020403" pitchFamily="18" charset="0"/>
              </a:rPr>
              <a:t>Application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E6F369-C56E-45B6-9AF0-77A47431310D}"/>
              </a:ext>
            </a:extLst>
          </p:cNvPr>
          <p:cNvSpPr txBox="1">
            <a:spLocks/>
          </p:cNvSpPr>
          <p:nvPr/>
        </p:nvSpPr>
        <p:spPr>
          <a:xfrm>
            <a:off x="761999" y="2346955"/>
            <a:ext cx="4087587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dobe Garamond Pro" panose="02020502060506020403" pitchFamily="18" charset="0"/>
              </a:rPr>
              <a:t>This would later be used to code my Domain Class in order to set up my Many To One relationships in the application.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957C7-9BDC-4A3C-A5A4-1EB6C988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61" y="1080135"/>
            <a:ext cx="6798469" cy="50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47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Custom 2">
      <a:majorFont>
        <a:latin typeface="Adobe Garamond Pro"/>
        <a:ea typeface=""/>
        <a:cs typeface=""/>
      </a:majorFont>
      <a:minorFont>
        <a:latin typeface="Adobe Garamond Pro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1197</TotalTime>
  <Words>838</Words>
  <Application>Microsoft Office PowerPoint</Application>
  <PresentationFormat>Widescreen</PresentationFormat>
  <Paragraphs>159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Adobe Garamond Pro</vt:lpstr>
      <vt:lpstr>Arial</vt:lpstr>
      <vt:lpstr>Calibri</vt:lpstr>
      <vt:lpstr>Consolas</vt:lpstr>
      <vt:lpstr>Montserrat</vt:lpstr>
      <vt:lpstr>Wingdings</vt:lpstr>
      <vt:lpstr>Metropolitan</vt:lpstr>
      <vt:lpstr>To-Do Project</vt:lpstr>
      <vt:lpstr>Introduction</vt:lpstr>
      <vt:lpstr>Project Summary</vt:lpstr>
      <vt:lpstr>How did I approach the project specification? </vt:lpstr>
      <vt:lpstr>Personalising the project</vt:lpstr>
      <vt:lpstr>Understanding</vt:lpstr>
      <vt:lpstr>Risk Management </vt:lpstr>
      <vt:lpstr>Design </vt:lpstr>
      <vt:lpstr>Application </vt:lpstr>
      <vt:lpstr>Sprint Plan</vt:lpstr>
      <vt:lpstr>Technologies </vt:lpstr>
      <vt:lpstr>Continuous Integration</vt:lpstr>
      <vt:lpstr>Markdown README</vt:lpstr>
      <vt:lpstr>Database</vt:lpstr>
      <vt:lpstr>H2  Database</vt:lpstr>
      <vt:lpstr>Back-end</vt:lpstr>
      <vt:lpstr>Spring Boot</vt:lpstr>
      <vt:lpstr>PowerPoint Presentation</vt:lpstr>
      <vt:lpstr>Front-end</vt:lpstr>
      <vt:lpstr>HTML</vt:lpstr>
      <vt:lpstr>JAVASCRIPT</vt:lpstr>
      <vt:lpstr>CSS</vt:lpstr>
      <vt:lpstr>Initial Website</vt:lpstr>
      <vt:lpstr>Demonstration</vt:lpstr>
      <vt:lpstr>Testing</vt:lpstr>
      <vt:lpstr>Testing</vt:lpstr>
      <vt:lpstr>Testing</vt:lpstr>
      <vt:lpstr>PowerPoint Presentation</vt:lpstr>
      <vt:lpstr>Testing</vt:lpstr>
      <vt:lpstr>Improving the project</vt:lpstr>
      <vt:lpstr>Improving the project</vt:lpstr>
      <vt:lpstr>Sprint Review 1</vt:lpstr>
      <vt:lpstr>Sprint Review 2</vt:lpstr>
      <vt:lpstr>Sprint Review 3</vt:lpstr>
      <vt:lpstr>Sprint retrospective</vt:lpstr>
      <vt:lpstr>Conclusion</vt:lpstr>
      <vt:lpstr>      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QA- IMS</dc:title>
  <dc:creator>Mussa Mussa</dc:creator>
  <cp:lastModifiedBy>Mussa Mussa</cp:lastModifiedBy>
  <cp:revision>21</cp:revision>
  <dcterms:created xsi:type="dcterms:W3CDTF">2021-01-22T00:42:09Z</dcterms:created>
  <dcterms:modified xsi:type="dcterms:W3CDTF">2021-02-16T14:57:30Z</dcterms:modified>
</cp:coreProperties>
</file>